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  <p:sldMasterId id="2147483762" r:id="rId3"/>
    <p:sldMasterId id="2147483774" r:id="rId4"/>
    <p:sldMasterId id="2147483794" r:id="rId5"/>
  </p:sldMasterIdLst>
  <p:handoutMasterIdLst>
    <p:handoutMasterId r:id="rId11"/>
  </p:handoutMasterIdLst>
  <p:sldIdLst>
    <p:sldId id="257" r:id="rId6"/>
    <p:sldId id="265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DC2"/>
    <a:srgbClr val="FFCC00"/>
    <a:srgbClr val="00CC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48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25A2A3-83AD-3A4F-B0A0-F739916D572A}" type="datetimeFigureOut">
              <a:rPr lang="en-US"/>
              <a:pPr>
                <a:defRPr/>
              </a:pPr>
              <a:t>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2BD4C2-F36E-434E-BD8C-2A4D69955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0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d logo h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6400800" y="1600200"/>
            <a:ext cx="0" cy="2895600"/>
          </a:xfrm>
          <a:prstGeom prst="line">
            <a:avLst/>
          </a:prstGeom>
          <a:ln>
            <a:solidFill>
              <a:srgbClr val="7F7F7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457200" y="1676400"/>
            <a:ext cx="5562600" cy="274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>
                <a:sym typeface="Lucida Grande" charset="0"/>
              </a:rPr>
              <a:t>Your LOGO here</a:t>
            </a:r>
            <a:endParaRPr lang="en-GB" dirty="0" smtClean="0">
              <a:sym typeface="Lucida Grande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438400"/>
            <a:ext cx="2209800" cy="8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7579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457200" y="762000"/>
            <a:ext cx="8229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228600"/>
            <a:ext cx="8229600" cy="5334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392" y="116304"/>
            <a:ext cx="1524000" cy="59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838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1386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3048000"/>
            <a:ext cx="8229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336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Ending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6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457200" y="762000"/>
            <a:ext cx="8229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228600"/>
            <a:ext cx="82296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1"/>
          </p:nvPr>
        </p:nvSpPr>
        <p:spPr>
          <a:xfrm>
            <a:off x="533400" y="990600"/>
            <a:ext cx="8229600" cy="48006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>
                <a:latin typeface="Arial"/>
                <a:cs typeface="Arial"/>
              </a:defRPr>
            </a:lvl1pPr>
            <a:lvl2pPr marL="800100" indent="-342900">
              <a:buFontTx/>
              <a:buBlip>
                <a:blip r:embed="rId2"/>
              </a:buBlip>
              <a:defRPr sz="2200">
                <a:latin typeface="Arial"/>
                <a:cs typeface="Arial"/>
              </a:defRPr>
            </a:lvl2pPr>
            <a:lvl3pPr marL="1257300" indent="-342900">
              <a:buFontTx/>
              <a:buBlip>
                <a:blip r:embed="rId2"/>
              </a:buBlip>
              <a:defRPr sz="1800">
                <a:latin typeface="Arial"/>
                <a:cs typeface="Arial"/>
              </a:defRPr>
            </a:lvl3pPr>
            <a:lvl4pPr marL="1714500" indent="-342900">
              <a:buFontTx/>
              <a:buBlip>
                <a:blip r:embed="rId2"/>
              </a:buBlip>
              <a:defRPr sz="1600">
                <a:latin typeface="Arial"/>
                <a:cs typeface="Arial"/>
              </a:defRPr>
            </a:lvl4pPr>
            <a:lvl5pPr marL="2171700" indent="-342900">
              <a:buFontTx/>
              <a:buBlip>
                <a:blip r:embed="rId2"/>
              </a:buBlip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392" y="116304"/>
            <a:ext cx="1524000" cy="59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23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3048000"/>
            <a:ext cx="8229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336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Slide Separator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7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6" y="6162675"/>
            <a:ext cx="91725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3663"/>
            <a:ext cx="82296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Lucida Grande" charset="0"/>
              </a:rPr>
              <a:t>Your LOGO here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525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dirty="0">
                <a:sym typeface="Lucida Grande" charset="0"/>
              </a:rPr>
              <a:t>Second level</a:t>
            </a:r>
          </a:p>
          <a:p>
            <a:pPr lvl="2"/>
            <a:r>
              <a:rPr lang="en-US" dirty="0">
                <a:sym typeface="Lucida Grande" charset="0"/>
              </a:rPr>
              <a:t>Third level</a:t>
            </a:r>
          </a:p>
          <a:p>
            <a:pPr lvl="3"/>
            <a:r>
              <a:rPr lang="en-US" dirty="0">
                <a:sym typeface="Lucida Grande" charset="0"/>
              </a:rPr>
              <a:t>Fourth level</a:t>
            </a:r>
          </a:p>
          <a:p>
            <a:pPr lvl="4"/>
            <a:r>
              <a:rPr lang="en-US" dirty="0">
                <a:sym typeface="Lucida Grande" charset="0"/>
              </a:rPr>
              <a:t>Fifth </a:t>
            </a:r>
            <a:r>
              <a:rPr lang="en-US" dirty="0" smtClean="0">
                <a:sym typeface="Lucida Grande" charset="0"/>
              </a:rPr>
              <a:t>level</a:t>
            </a:r>
            <a:endParaRPr lang="en-US" dirty="0">
              <a:sym typeface="Lucida Grande" charset="0"/>
            </a:endParaRPr>
          </a:p>
        </p:txBody>
      </p:sp>
      <p:pic>
        <p:nvPicPr>
          <p:cNvPr id="1029" name="Picture 10"/>
          <p:cNvPicPr>
            <a:picLocks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4198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/>
          <p:cNvPicPr>
            <a:picLocks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248400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6781800" y="6400800"/>
            <a:ext cx="1546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Univers LT Std 59 UltraCn" pitchFamily="34" charset="0"/>
              </a:rPr>
              <a:t>SPONSORED BY</a:t>
            </a:r>
            <a:endParaRPr lang="en-US" sz="1200" dirty="0">
              <a:solidFill>
                <a:schemeClr val="bg1"/>
              </a:solidFill>
              <a:latin typeface="Univers LT Std 59 UltraCn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271305" y="6409937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Univers LT Std 57 Cn" pitchFamily="34" charset="0"/>
              </a:rPr>
              <a:t>SA2014.SIGGRAPH.ORG</a:t>
            </a:r>
            <a:endParaRPr lang="en-US" dirty="0">
              <a:solidFill>
                <a:schemeClr val="bg1"/>
              </a:solidFill>
              <a:latin typeface="Univers LT Std 57 C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/>
          <a:ea typeface="+mj-ea"/>
          <a:cs typeface="Arial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Tx/>
        <a:buBlip>
          <a:blip r:embed="rId6"/>
        </a:buBlip>
        <a:defRPr sz="28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1pPr>
      <a:lvl2pPr marL="6286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Tx/>
        <a:buBlip>
          <a:blip r:embed="rId6"/>
        </a:buBlip>
        <a:defRPr sz="22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2pPr>
      <a:lvl3pPr marL="1028700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Tx/>
        <a:buBlip>
          <a:blip r:embed="rId6"/>
        </a:buBlip>
        <a:defRPr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3pPr>
      <a:lvl4pPr marL="14859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Tx/>
        <a:buBlip>
          <a:blip r:embed="rId6"/>
        </a:buBlip>
        <a:defRPr sz="16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4pPr>
      <a:lvl5pPr marL="1943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Tx/>
        <a:buBlip>
          <a:blip r:embed="rId6"/>
        </a:buBlip>
        <a:defRPr sz="14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5pPr>
      <a:lvl6pPr marL="2400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857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314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771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6" y="6162675"/>
            <a:ext cx="91725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271305" y="6409937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Univers LT Std 57 Cn" pitchFamily="34" charset="0"/>
              </a:rPr>
              <a:t>SA2014.SIGGRAPH.ORG</a:t>
            </a:r>
            <a:endParaRPr lang="en-US" dirty="0">
              <a:solidFill>
                <a:schemeClr val="bg1"/>
              </a:solidFill>
              <a:latin typeface="Univers LT Std 57 Cn" pitchFamily="34" charset="0"/>
            </a:endParaRPr>
          </a:p>
        </p:txBody>
      </p:sp>
      <p:pic>
        <p:nvPicPr>
          <p:cNvPr id="9" name="Picture 10"/>
          <p:cNvPicPr>
            <a:picLocks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4198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248400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6781800" y="6400800"/>
            <a:ext cx="1546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Univers LT Std 59 UltraCn" pitchFamily="34" charset="0"/>
              </a:rPr>
              <a:t>SPONSORED BY</a:t>
            </a:r>
            <a:endParaRPr lang="en-US" sz="1200" dirty="0">
              <a:solidFill>
                <a:schemeClr val="bg1"/>
              </a:solidFill>
              <a:latin typeface="Univers LT Std 59 UltraC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utura LT Medium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utura LT Medium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utura LT Medium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Futura LT Medium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100000"/>
        <a:buFontTx/>
        <a:buBlip>
          <a:blip r:embed="rId6"/>
        </a:buBlip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SzPct val="100000"/>
        <a:buFontTx/>
        <a:buBlip>
          <a:blip r:embed="rId6"/>
        </a:buBlip>
        <a:defRPr sz="2200" kern="1200">
          <a:solidFill>
            <a:srgbClr val="000000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FontTx/>
        <a:buBlip>
          <a:blip r:embed="rId6"/>
        </a:buBlip>
        <a:defRPr kern="1200">
          <a:solidFill>
            <a:srgbClr val="000000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FontTx/>
        <a:buBlip>
          <a:blip r:embed="rId6"/>
        </a:buBlip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Ending Text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6" y="6162675"/>
            <a:ext cx="91725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271305" y="6409937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Univers LT Std 57 Cn" pitchFamily="34" charset="0"/>
              </a:rPr>
              <a:t>SA2014.SIGGRAPH.ORG</a:t>
            </a:r>
            <a:endParaRPr lang="en-US" dirty="0">
              <a:solidFill>
                <a:schemeClr val="bg1"/>
              </a:solidFill>
              <a:latin typeface="Univers LT Std 57 Cn" pitchFamily="34" charset="0"/>
            </a:endParaRPr>
          </a:p>
        </p:txBody>
      </p:sp>
      <p:pic>
        <p:nvPicPr>
          <p:cNvPr id="14" name="Picture 10"/>
          <p:cNvPicPr>
            <a:picLocks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4198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248400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6781800" y="6400800"/>
            <a:ext cx="1546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Univers LT Std 59 UltraCn" pitchFamily="34" charset="0"/>
              </a:rPr>
              <a:t>SPONSORED BY</a:t>
            </a:r>
            <a:endParaRPr lang="en-US" sz="1200" dirty="0">
              <a:solidFill>
                <a:schemeClr val="bg1"/>
              </a:solidFill>
              <a:latin typeface="Univers LT Std 59 UltraCn" pitchFamily="34" charset="0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2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7145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1717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6" y="6162675"/>
            <a:ext cx="91725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271305" y="6409937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Univers LT Std 57 Cn" pitchFamily="34" charset="0"/>
              </a:rPr>
              <a:t>SA2014.SIGGRAPH.ORG</a:t>
            </a:r>
            <a:endParaRPr lang="en-US" dirty="0">
              <a:solidFill>
                <a:schemeClr val="bg1"/>
              </a:solidFill>
              <a:latin typeface="Univers LT Std 57 Cn" pitchFamily="34" charset="0"/>
            </a:endParaRPr>
          </a:p>
        </p:txBody>
      </p:sp>
      <p:pic>
        <p:nvPicPr>
          <p:cNvPr id="14" name="Picture 10"/>
          <p:cNvPicPr>
            <a:picLocks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4198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248400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6781800" y="6400800"/>
            <a:ext cx="1546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Univers LT Std 59 UltraCn" pitchFamily="34" charset="0"/>
              </a:rPr>
              <a:t>SPONSORED BY</a:t>
            </a:r>
            <a:endParaRPr lang="en-US" sz="1200" dirty="0">
              <a:solidFill>
                <a:schemeClr val="bg1"/>
              </a:solidFill>
              <a:latin typeface="Univers LT Std 59 UltraCn" pitchFamily="34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2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7145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1717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Slide Separator</a:t>
            </a:r>
            <a:endParaRPr lang="en-US" dirty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6" y="6162675"/>
            <a:ext cx="91725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271305" y="6409937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Univers LT Std 57 Cn" pitchFamily="34" charset="0"/>
              </a:rPr>
              <a:t>SA2014.SIGGRAPH.ORG</a:t>
            </a:r>
            <a:endParaRPr lang="en-US" dirty="0">
              <a:solidFill>
                <a:schemeClr val="bg1"/>
              </a:solidFill>
              <a:latin typeface="Univers LT Std 57 Cn" pitchFamily="34" charset="0"/>
            </a:endParaRPr>
          </a:p>
        </p:txBody>
      </p:sp>
      <p:pic>
        <p:nvPicPr>
          <p:cNvPr id="14" name="Picture 10"/>
          <p:cNvPicPr>
            <a:picLocks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4198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248400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6781800" y="6400800"/>
            <a:ext cx="1546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Univers LT Std 59 UltraCn" pitchFamily="34" charset="0"/>
              </a:rPr>
              <a:t>SPONSORED BY</a:t>
            </a:r>
            <a:endParaRPr lang="en-US" sz="1200" dirty="0">
              <a:solidFill>
                <a:schemeClr val="bg1"/>
              </a:solidFill>
              <a:latin typeface="Univers LT Std 59 UltraC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2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7145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1717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>
              <a:latin typeface="Arial" charset="0"/>
              <a:ea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33400" y="990600"/>
            <a:ext cx="8229600" cy="4648200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5362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Pages>0</Pages>
  <Words>0</Words>
  <Characters>0</Characters>
  <Application>Microsoft Macintosh PowerPoint</Application>
  <PresentationFormat>On-screen Show (4:3)</PresentationFormat>
  <Lines>0</Lines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Default - Title and Content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Widjaja</dc:creator>
  <cp:lastModifiedBy>Michael Lin</cp:lastModifiedBy>
  <cp:revision>56</cp:revision>
  <dcterms:modified xsi:type="dcterms:W3CDTF">2014-09-02T04:22:01Z</dcterms:modified>
</cp:coreProperties>
</file>