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751" r:id="rId3"/>
    <p:sldMasterId id="2147483749" r:id="rId4"/>
    <p:sldMasterId id="2147483770" r:id="rId5"/>
  </p:sldMasterIdLst>
  <p:sldIdLst>
    <p:sldId id="262" r:id="rId6"/>
    <p:sldId id="269" r:id="rId7"/>
    <p:sldId id="267" r:id="rId8"/>
    <p:sldId id="268" r:id="rId9"/>
    <p:sldId id="265" r:id="rId1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182"/>
    <a:srgbClr val="FFCB00"/>
    <a:srgbClr val="49A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60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logo h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7391400" y="1200150"/>
            <a:ext cx="0" cy="2209800"/>
          </a:xfrm>
          <a:prstGeom prst="line">
            <a:avLst/>
          </a:prstGeom>
          <a:ln>
            <a:solidFill>
              <a:srgbClr val="7F7F7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57200" y="819150"/>
            <a:ext cx="6629400" cy="2971800"/>
          </a:xfrm>
        </p:spPr>
        <p:txBody>
          <a:bodyPr/>
          <a:lstStyle/>
          <a:p>
            <a:pPr lvl="0"/>
            <a:r>
              <a:rPr lang="en-GB" dirty="0" smtClean="0">
                <a:sym typeface="Lucida Grande" charset="0"/>
              </a:rPr>
              <a:t>Your LOGO here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94680"/>
            <a:ext cx="1600200" cy="62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167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457200" y="742950"/>
            <a:ext cx="8229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209550"/>
            <a:ext cx="8229600" cy="5334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33400" y="895350"/>
            <a:ext cx="8229600" cy="3429000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 sz="2000"/>
            </a:lvl1pPr>
            <a:lvl2pPr marL="685800" indent="-342900">
              <a:buFontTx/>
              <a:buBlip>
                <a:blip r:embed="rId2"/>
              </a:buBlip>
              <a:defRPr sz="2000"/>
            </a:lvl2pPr>
            <a:lvl3pPr marL="1085850" indent="-285750">
              <a:buFontTx/>
              <a:buBlip>
                <a:blip r:embed="rId2"/>
              </a:buBlip>
              <a:defRPr sz="1800"/>
            </a:lvl3pPr>
            <a:lvl4pPr marL="1543050" indent="-285750">
              <a:buFontTx/>
              <a:buBlip>
                <a:blip r:embed="rId2"/>
              </a:buBlip>
              <a:defRPr/>
            </a:lvl4pPr>
            <a:lvl5pPr marL="2000250" indent="-28575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7150"/>
            <a:ext cx="1600200" cy="62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908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2362200"/>
            <a:ext cx="8229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28750"/>
            <a:ext cx="8229600" cy="1143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Ending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98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457200" y="742950"/>
            <a:ext cx="8229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209550"/>
            <a:ext cx="82296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533400" y="895350"/>
            <a:ext cx="8229600" cy="3276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000"/>
            </a:lvl1pPr>
            <a:lvl2pPr marL="685800" indent="-342900">
              <a:buFontTx/>
              <a:buBlip>
                <a:blip r:embed="rId2"/>
              </a:buBlip>
              <a:defRPr/>
            </a:lvl2pPr>
            <a:lvl3pPr marL="1143000" indent="-342900">
              <a:buFontTx/>
              <a:buBlip>
                <a:blip r:embed="rId2"/>
              </a:buBlip>
              <a:defRPr sz="2000"/>
            </a:lvl3pPr>
            <a:lvl4pPr marL="1600200" indent="-342900">
              <a:buFontTx/>
              <a:buBlip>
                <a:blip r:embed="rId2"/>
              </a:buBlip>
              <a:defRPr/>
            </a:lvl4pPr>
            <a:lvl5pPr marL="2057400" indent="-3429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7150"/>
            <a:ext cx="1600200" cy="62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58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2362200"/>
            <a:ext cx="8229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2875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Slide Separator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4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89450"/>
            <a:ext cx="9172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6413"/>
            <a:ext cx="77724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>
                <a:sym typeface="Lucida Grande" charset="0"/>
              </a:rPr>
              <a:t>Your LOGO here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038350"/>
            <a:ext cx="6400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>
                <a:sym typeface="Lucida Grande" charset="0"/>
              </a:rPr>
              <a:t>Your LOGO here</a:t>
            </a:r>
          </a:p>
        </p:txBody>
      </p:sp>
      <p:pic>
        <p:nvPicPr>
          <p:cNvPr id="1032" name="Picture 9" descr="2-08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1666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website-07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371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" descr="2-08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1666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 descr="website-07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371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/>
          <p:cNvPicPr>
            <a:picLocks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971" y="470111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/>
          <p:cNvPicPr>
            <a:picLocks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834" y="4529665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 userDrawn="1"/>
        </p:nvSpPr>
        <p:spPr>
          <a:xfrm>
            <a:off x="6759714" y="470535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71305" y="4705350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/>
          <a:ea typeface="+mj-ea"/>
          <a:cs typeface="Arial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1pPr>
      <a:lvl2pPr marL="342900" indent="114300" algn="ctr" rtl="0" eaLnBrk="0" fontAlgn="base" hangingPunct="0">
        <a:spcBef>
          <a:spcPts val="700"/>
        </a:spcBef>
        <a:spcAft>
          <a:spcPct val="0"/>
        </a:spcAft>
        <a:buSzPct val="100000"/>
        <a:defRPr sz="22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2pPr>
      <a:lvl3pPr marL="1085850" indent="-285750" algn="ctr" rtl="0" eaLnBrk="0" fontAlgn="base" hangingPunct="0">
        <a:spcBef>
          <a:spcPts val="600"/>
        </a:spcBef>
        <a:spcAft>
          <a:spcPct val="0"/>
        </a:spcAft>
        <a:buSzPct val="100000"/>
        <a:buBlip>
          <a:blip r:embed="rId8"/>
        </a:buBlip>
        <a:defRPr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3pPr>
      <a:lvl4pPr marL="1543050" indent="-285750" algn="ctr" rtl="0" eaLnBrk="0" fontAlgn="base" hangingPunct="0">
        <a:spcBef>
          <a:spcPts val="500"/>
        </a:spcBef>
        <a:spcAft>
          <a:spcPct val="0"/>
        </a:spcAft>
        <a:buSzPct val="100000"/>
        <a:buBlip>
          <a:blip r:embed="rId8"/>
        </a:buBlip>
        <a:defRPr sz="1600">
          <a:solidFill>
            <a:schemeClr val="tx1"/>
          </a:solidFill>
          <a:latin typeface="Arial"/>
          <a:ea typeface="ＭＳ Ｐゴシック" charset="0"/>
          <a:cs typeface="Arial"/>
          <a:sym typeface="Lucida Grande" charset="0"/>
        </a:defRPr>
      </a:lvl4pPr>
      <a:lvl5pPr marL="2000250" indent="-285750" algn="ctr" rtl="0" eaLnBrk="0" fontAlgn="base" hangingPunct="0">
        <a:spcBef>
          <a:spcPts val="500"/>
        </a:spcBef>
        <a:spcAft>
          <a:spcPct val="0"/>
        </a:spcAft>
        <a:buSzPct val="100000"/>
        <a:buBlip>
          <a:blip r:embed="rId8"/>
        </a:buBlip>
        <a:defRPr sz="1400">
          <a:solidFill>
            <a:schemeClr val="tx1"/>
          </a:solidFill>
          <a:latin typeface="Arial"/>
          <a:ea typeface="Futura LT Medium" charset="0"/>
          <a:cs typeface="Arial"/>
          <a:sym typeface="Lucida Grande" charset="0"/>
        </a:defRPr>
      </a:lvl5pPr>
      <a:lvl6pPr marL="21717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6pPr>
      <a:lvl7pPr marL="2628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7pPr>
      <a:lvl8pPr marL="3086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8pPr>
      <a:lvl9pPr marL="3543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6675"/>
            <a:ext cx="8229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dirty="0">
                <a:sym typeface="Lucida Grande" charset="0"/>
              </a:rPr>
              <a:t>Second level</a:t>
            </a:r>
          </a:p>
          <a:p>
            <a:pPr lvl="2"/>
            <a:r>
              <a:rPr lang="en-US" dirty="0">
                <a:sym typeface="Lucida Grande" charset="0"/>
              </a:rPr>
              <a:t>Third level</a:t>
            </a:r>
          </a:p>
          <a:p>
            <a:pPr lvl="3"/>
            <a:r>
              <a:rPr lang="en-US" dirty="0">
                <a:sym typeface="Lucida Grande" charset="0"/>
              </a:rPr>
              <a:t>Fourth level</a:t>
            </a:r>
          </a:p>
          <a:p>
            <a:pPr lvl="4"/>
            <a:r>
              <a:rPr lang="en-US" dirty="0">
                <a:sym typeface="Lucida Grande" charset="0"/>
              </a:rPr>
              <a:t>Fifth level</a:t>
            </a:r>
          </a:p>
        </p:txBody>
      </p:sp>
      <p:pic>
        <p:nvPicPr>
          <p:cNvPr id="14" name="Picture 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89450"/>
            <a:ext cx="9172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 userDrawn="1"/>
        </p:nvSpPr>
        <p:spPr>
          <a:xfrm>
            <a:off x="271305" y="4705350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  <p:pic>
        <p:nvPicPr>
          <p:cNvPr id="9" name="Picture 10"/>
          <p:cNvPicPr>
            <a:picLocks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971" y="470111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834" y="4529665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6759714" y="470535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/>
          <a:ea typeface="+mj-ea"/>
          <a:cs typeface="Arial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 sz="24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1pPr>
      <a:lvl2pPr marL="6286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 sz="22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2pPr>
      <a:lvl3pPr marL="1143000" indent="-3429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 sz="22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3pPr>
      <a:lvl4pPr marL="14859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 sz="16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4pPr>
      <a:lvl5pPr marL="1943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Tx/>
        <a:buBlip>
          <a:blip r:embed="rId6"/>
        </a:buBlip>
        <a:defRPr sz="1400">
          <a:solidFill>
            <a:schemeClr val="tx1"/>
          </a:solidFill>
          <a:latin typeface="Arial"/>
          <a:ea typeface="+mn-ea"/>
          <a:cs typeface="Arial"/>
          <a:sym typeface="Lucida Grande" charset="0"/>
        </a:defRPr>
      </a:lvl5pPr>
      <a:lvl6pPr marL="2400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857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14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771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6675"/>
            <a:ext cx="8229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Ending Text</a:t>
            </a:r>
          </a:p>
        </p:txBody>
      </p:sp>
      <p:sp>
        <p:nvSpPr>
          <p:cNvPr id="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89938" y="4760913"/>
            <a:ext cx="307975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78787"/>
                </a:solidFill>
                <a:latin typeface="Lucida Grande" charset="0"/>
                <a:cs typeface="Lucida Grande" charset="0"/>
                <a:sym typeface="Lucida Grande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89450"/>
            <a:ext cx="9172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271305" y="4705350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  <p:pic>
        <p:nvPicPr>
          <p:cNvPr id="15" name="Picture 10"/>
          <p:cNvPicPr>
            <a:picLocks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971" y="470111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/>
          <p:cNvPicPr>
            <a:picLocks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834" y="4529665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>
          <a:xfrm>
            <a:off x="6759714" y="470535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dirty="0">
                <a:sym typeface="Lucida Grande" charset="0"/>
              </a:rPr>
              <a:t>Second level</a:t>
            </a:r>
          </a:p>
          <a:p>
            <a:pPr lvl="2"/>
            <a:r>
              <a:rPr lang="en-US" dirty="0">
                <a:sym typeface="Lucida Grande" charset="0"/>
              </a:rPr>
              <a:t>Third level</a:t>
            </a:r>
          </a:p>
          <a:p>
            <a:pPr lvl="3"/>
            <a:r>
              <a:rPr lang="en-US" dirty="0">
                <a:sym typeface="Lucida Grande" charset="0"/>
              </a:rPr>
              <a:t>Fourth level</a:t>
            </a:r>
          </a:p>
          <a:p>
            <a:pPr lvl="4"/>
            <a:r>
              <a:rPr lang="en-US" dirty="0">
                <a:sym typeface="Lucida Grand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6675"/>
            <a:ext cx="8229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89938" y="4760913"/>
            <a:ext cx="307975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78787"/>
                </a:solidFill>
                <a:latin typeface="Lucida Grande" charset="0"/>
                <a:cs typeface="Lucida Grande" charset="0"/>
                <a:sym typeface="Lucida Grande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89450"/>
            <a:ext cx="9172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271305" y="4705350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  <p:pic>
        <p:nvPicPr>
          <p:cNvPr id="15" name="Picture 10"/>
          <p:cNvPicPr>
            <a:picLocks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971" y="470111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/>
          <p:cNvPicPr>
            <a:picLocks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834" y="4529665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>
          <a:xfrm>
            <a:off x="6759714" y="470535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6675"/>
            <a:ext cx="8229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Slide Separator</a:t>
            </a:r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89938" y="4760913"/>
            <a:ext cx="307975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78787"/>
                </a:solidFill>
                <a:latin typeface="Lucida Grande" charset="0"/>
                <a:cs typeface="Lucida Grande" charset="0"/>
                <a:sym typeface="Lucida Grande" charset="0"/>
              </a:defRPr>
            </a:lvl1pPr>
          </a:lstStyle>
          <a:p>
            <a:pPr>
              <a:defRPr/>
            </a:pPr>
            <a:fld id="{A159D660-CC0A-7D43-95C4-2B5ADBFF3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89450"/>
            <a:ext cx="9172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271305" y="4705350"/>
            <a:ext cx="16578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Univers LT Std 57 Cn" pitchFamily="34" charset="0"/>
              </a:rPr>
              <a:t>SA2014.SIGGRAPH.ORG</a:t>
            </a:r>
            <a:endParaRPr lang="en-US" dirty="0">
              <a:solidFill>
                <a:schemeClr val="bg1"/>
              </a:solidFill>
              <a:latin typeface="Univers LT Std 57 Cn" pitchFamily="34" charset="0"/>
            </a:endParaRPr>
          </a:p>
        </p:txBody>
      </p:sp>
      <p:pic>
        <p:nvPicPr>
          <p:cNvPr id="15" name="Picture 10"/>
          <p:cNvPicPr>
            <a:picLocks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971" y="470111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/>
          <p:cNvPicPr>
            <a:picLocks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834" y="4529665"/>
            <a:ext cx="6715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>
          <a:xfrm>
            <a:off x="6759714" y="4705350"/>
            <a:ext cx="15460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Univers LT Std 59 UltraCn" pitchFamily="34" charset="0"/>
              </a:rPr>
              <a:t>SPONSORED BY</a:t>
            </a:r>
            <a:endParaRPr lang="en-US" sz="1200" dirty="0">
              <a:solidFill>
                <a:schemeClr val="bg1"/>
              </a:solidFill>
              <a:latin typeface="Univers LT Std 59 UltraC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endParaRPr lang="en-US">
              <a:latin typeface="Arial" charset="0"/>
              <a:ea typeface="ヒラギノ角ゴ ProN W3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391400" y="1200150"/>
            <a:ext cx="0" cy="2209800"/>
          </a:xfrm>
          <a:prstGeom prst="line">
            <a:avLst/>
          </a:prstGeom>
          <a:ln>
            <a:solidFill>
              <a:srgbClr val="7F7F7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4338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Pages>0</Pages>
  <Words>0</Words>
  <Characters>0</Characters>
  <Application>Microsoft Office PowerPoint</Application>
  <PresentationFormat>On-screen Show (16:9)</PresentationFormat>
  <Lines>0</Lines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Default - Title Slide</vt:lpstr>
      <vt:lpstr>Default - Title and Content</vt:lpstr>
      <vt:lpstr>1_Custom Design</vt:lpstr>
      <vt:lpstr>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Widjaja</dc:creator>
  <cp:lastModifiedBy>Melissa Chan</cp:lastModifiedBy>
  <cp:revision>68</cp:revision>
  <cp:lastPrinted>2013-08-22T07:29:18Z</cp:lastPrinted>
  <dcterms:modified xsi:type="dcterms:W3CDTF">2014-09-02T04:40:23Z</dcterms:modified>
</cp:coreProperties>
</file>